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4"/>
  </p:sldMasterIdLst>
  <p:notesMasterIdLst>
    <p:notesMasterId r:id="rId47"/>
  </p:notesMasterIdLst>
  <p:handoutMasterIdLst>
    <p:handoutMasterId r:id="rId48"/>
  </p:handoutMasterIdLst>
  <p:sldIdLst>
    <p:sldId id="1543" r:id="rId5"/>
    <p:sldId id="1630" r:id="rId6"/>
    <p:sldId id="1595" r:id="rId7"/>
    <p:sldId id="1596" r:id="rId8"/>
    <p:sldId id="1545" r:id="rId9"/>
    <p:sldId id="1615" r:id="rId10"/>
    <p:sldId id="1511" r:id="rId11"/>
    <p:sldId id="1554" r:id="rId12"/>
    <p:sldId id="1593" r:id="rId13"/>
    <p:sldId id="1581" r:id="rId14"/>
    <p:sldId id="1425" r:id="rId15"/>
    <p:sldId id="1423" r:id="rId16"/>
    <p:sldId id="1538" r:id="rId17"/>
    <p:sldId id="1597" r:id="rId18"/>
    <p:sldId id="1598" r:id="rId19"/>
    <p:sldId id="1624" r:id="rId20"/>
    <p:sldId id="1616" r:id="rId21"/>
    <p:sldId id="1599" r:id="rId22"/>
    <p:sldId id="1600" r:id="rId23"/>
    <p:sldId id="1617" r:id="rId24"/>
    <p:sldId id="1587" r:id="rId25"/>
    <p:sldId id="1618" r:id="rId26"/>
    <p:sldId id="1613" r:id="rId27"/>
    <p:sldId id="1605" r:id="rId28"/>
    <p:sldId id="1606" r:id="rId29"/>
    <p:sldId id="1628" r:id="rId30"/>
    <p:sldId id="1629" r:id="rId31"/>
    <p:sldId id="1614" r:id="rId32"/>
    <p:sldId id="1621" r:id="rId33"/>
    <p:sldId id="1608" r:id="rId34"/>
    <p:sldId id="1619" r:id="rId35"/>
    <p:sldId id="1620" r:id="rId36"/>
    <p:sldId id="1610" r:id="rId37"/>
    <p:sldId id="1625" r:id="rId38"/>
    <p:sldId id="1626" r:id="rId39"/>
    <p:sldId id="1627" r:id="rId40"/>
    <p:sldId id="1631" r:id="rId41"/>
    <p:sldId id="1603" r:id="rId42"/>
    <p:sldId id="1632" r:id="rId43"/>
    <p:sldId id="1602" r:id="rId44"/>
    <p:sldId id="1579" r:id="rId45"/>
    <p:sldId id="1633" r:id="rId46"/>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630"/>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05"/>
            <p14:sldId id="1606"/>
            <p14:sldId id="1628"/>
            <p14:sldId id="1629"/>
            <p14:sldId id="1614"/>
            <p14:sldId id="1621"/>
            <p14:sldId id="1608"/>
            <p14:sldId id="1619"/>
            <p14:sldId id="1620"/>
            <p14:sldId id="1610"/>
            <p14:sldId id="1625"/>
            <p14:sldId id="1626"/>
            <p14:sldId id="1627"/>
            <p14:sldId id="1631"/>
            <p14:sldId id="1603"/>
            <p14:sldId id="1632"/>
            <p14:sldId id="1602"/>
            <p14:sldId id="1579"/>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87373" autoAdjust="0"/>
  </p:normalViewPr>
  <p:slideViewPr>
    <p:cSldViewPr>
      <p:cViewPr varScale="1">
        <p:scale>
          <a:sx n="83" d="100"/>
          <a:sy n="83" d="100"/>
        </p:scale>
        <p:origin x="308" y="44"/>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4/28/2015 11:22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4/28/2015 11:22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4/28/2015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4/28/2015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652096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31</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35</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4/28/2015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4/28/2015 11:22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4/28/2015 11:22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4/28/2015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4/28/2015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4/28/2015 11:22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4/28/2015 11:22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4/28/2015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4/28/2015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1.emf"/><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4.emf"/><Relationship Id="rId4" Type="http://schemas.openxmlformats.org/officeDocument/2006/relationships/image" Target="../media/image73.emf"/></Relationships>
</file>

<file path=ppt/slides/_rels/slide13.xml.rels><?xml version="1.0" encoding="UTF-8" standalone="yes"?>
<Relationships xmlns="http://schemas.openxmlformats.org/package/2006/relationships"><Relationship Id="rId26" Type="http://schemas.openxmlformats.org/officeDocument/2006/relationships/image" Target="../media/image95.png"/><Relationship Id="rId21" Type="http://schemas.openxmlformats.org/officeDocument/2006/relationships/image" Target="../media/image90.png"/><Relationship Id="rId42" Type="http://schemas.openxmlformats.org/officeDocument/2006/relationships/image" Target="../media/image110.jpeg"/><Relationship Id="rId47" Type="http://schemas.openxmlformats.org/officeDocument/2006/relationships/image" Target="../media/image114.png"/><Relationship Id="rId63" Type="http://schemas.openxmlformats.org/officeDocument/2006/relationships/image" Target="../media/image128.png"/><Relationship Id="rId68" Type="http://schemas.openxmlformats.org/officeDocument/2006/relationships/image" Target="../media/image132.png"/><Relationship Id="rId16" Type="http://schemas.openxmlformats.org/officeDocument/2006/relationships/image" Target="../media/image86.png"/><Relationship Id="rId11" Type="http://schemas.openxmlformats.org/officeDocument/2006/relationships/image" Target="../media/image81.jpeg"/><Relationship Id="rId32" Type="http://schemas.openxmlformats.org/officeDocument/2006/relationships/image" Target="../media/image101.png"/><Relationship Id="rId37" Type="http://schemas.openxmlformats.org/officeDocument/2006/relationships/image" Target="../media/image106.png"/><Relationship Id="rId53" Type="http://schemas.openxmlformats.org/officeDocument/2006/relationships/image" Target="../media/image120.png"/><Relationship Id="rId58" Type="http://schemas.openxmlformats.org/officeDocument/2006/relationships/image" Target="../media/image23.png"/><Relationship Id="rId74" Type="http://schemas.openxmlformats.org/officeDocument/2006/relationships/image" Target="../media/image138.jpeg"/><Relationship Id="rId79" Type="http://schemas.openxmlformats.org/officeDocument/2006/relationships/image" Target="../media/image143.jpeg"/><Relationship Id="rId5" Type="http://schemas.openxmlformats.org/officeDocument/2006/relationships/image" Target="../media/image77.png"/><Relationship Id="rId61" Type="http://schemas.openxmlformats.org/officeDocument/2006/relationships/image" Target="../media/image126.png"/><Relationship Id="rId82" Type="http://schemas.openxmlformats.org/officeDocument/2006/relationships/image" Target="../media/image146.png"/><Relationship Id="rId19" Type="http://schemas.openxmlformats.org/officeDocument/2006/relationships/image" Target="../media/image88.png"/><Relationship Id="rId14" Type="http://schemas.openxmlformats.org/officeDocument/2006/relationships/image" Target="../media/image84.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43" Type="http://schemas.openxmlformats.org/officeDocument/2006/relationships/image" Target="../media/image111.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29.png"/><Relationship Id="rId69" Type="http://schemas.openxmlformats.org/officeDocument/2006/relationships/image" Target="../media/image133.png"/><Relationship Id="rId77" Type="http://schemas.openxmlformats.org/officeDocument/2006/relationships/image" Target="../media/image141.jpg"/><Relationship Id="rId8" Type="http://schemas.openxmlformats.org/officeDocument/2006/relationships/image" Target="../media/image22.jpeg"/><Relationship Id="rId51" Type="http://schemas.openxmlformats.org/officeDocument/2006/relationships/image" Target="../media/image118.png"/><Relationship Id="rId72" Type="http://schemas.openxmlformats.org/officeDocument/2006/relationships/image" Target="../media/image136.jpg"/><Relationship Id="rId80" Type="http://schemas.openxmlformats.org/officeDocument/2006/relationships/image" Target="../media/image144.wmf"/><Relationship Id="rId3" Type="http://schemas.openxmlformats.org/officeDocument/2006/relationships/image" Target="../media/image76.png"/><Relationship Id="rId12" Type="http://schemas.openxmlformats.org/officeDocument/2006/relationships/image" Target="../media/image82.jpeg"/><Relationship Id="rId17" Type="http://schemas.openxmlformats.org/officeDocument/2006/relationships/image" Target="../media/image87.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 Id="rId46" Type="http://schemas.openxmlformats.org/officeDocument/2006/relationships/image" Target="../media/image113.png"/><Relationship Id="rId59" Type="http://schemas.openxmlformats.org/officeDocument/2006/relationships/image" Target="../media/image125.png"/><Relationship Id="rId67" Type="http://schemas.openxmlformats.org/officeDocument/2006/relationships/image" Target="../media/image21.png"/><Relationship Id="rId20" Type="http://schemas.openxmlformats.org/officeDocument/2006/relationships/image" Target="../media/image89.png"/><Relationship Id="rId41" Type="http://schemas.openxmlformats.org/officeDocument/2006/relationships/image" Target="../media/image25.png"/><Relationship Id="rId54" Type="http://schemas.openxmlformats.org/officeDocument/2006/relationships/image" Target="../media/image121.png"/><Relationship Id="rId62" Type="http://schemas.openxmlformats.org/officeDocument/2006/relationships/image" Target="../media/image127.png"/><Relationship Id="rId70" Type="http://schemas.openxmlformats.org/officeDocument/2006/relationships/image" Target="../media/image134.jpeg"/><Relationship Id="rId75"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78.jpeg"/><Relationship Id="rId15" Type="http://schemas.openxmlformats.org/officeDocument/2006/relationships/image" Target="../media/image85.jpe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49" Type="http://schemas.openxmlformats.org/officeDocument/2006/relationships/image" Target="../media/image116.png"/><Relationship Id="rId57" Type="http://schemas.openxmlformats.org/officeDocument/2006/relationships/image" Target="../media/image124.png"/><Relationship Id="rId10" Type="http://schemas.openxmlformats.org/officeDocument/2006/relationships/image" Target="../media/image20.png"/><Relationship Id="rId31" Type="http://schemas.openxmlformats.org/officeDocument/2006/relationships/image" Target="../media/image100.png"/><Relationship Id="rId44" Type="http://schemas.openxmlformats.org/officeDocument/2006/relationships/image" Target="../media/image27.png"/><Relationship Id="rId52" Type="http://schemas.openxmlformats.org/officeDocument/2006/relationships/image" Target="../media/image119.png"/><Relationship Id="rId60" Type="http://schemas.openxmlformats.org/officeDocument/2006/relationships/image" Target="../media/image24.png"/><Relationship Id="rId65" Type="http://schemas.openxmlformats.org/officeDocument/2006/relationships/image" Target="../media/image130.png"/><Relationship Id="rId73" Type="http://schemas.openxmlformats.org/officeDocument/2006/relationships/image" Target="../media/image137.png"/><Relationship Id="rId78" Type="http://schemas.openxmlformats.org/officeDocument/2006/relationships/image" Target="../media/image142.png"/><Relationship Id="rId81" Type="http://schemas.openxmlformats.org/officeDocument/2006/relationships/image" Target="../media/image145.png"/><Relationship Id="rId4" Type="http://schemas.openxmlformats.org/officeDocument/2006/relationships/image" Target="../media/image19.png"/><Relationship Id="rId9" Type="http://schemas.openxmlformats.org/officeDocument/2006/relationships/image" Target="../media/image80.png"/><Relationship Id="rId13" Type="http://schemas.openxmlformats.org/officeDocument/2006/relationships/image" Target="../media/image83.png"/><Relationship Id="rId18" Type="http://schemas.openxmlformats.org/officeDocument/2006/relationships/image" Target="../media/image26.png"/><Relationship Id="rId39" Type="http://schemas.openxmlformats.org/officeDocument/2006/relationships/image" Target="../media/image108.gif"/><Relationship Id="rId34" Type="http://schemas.openxmlformats.org/officeDocument/2006/relationships/image" Target="../media/image103.png"/><Relationship Id="rId50" Type="http://schemas.openxmlformats.org/officeDocument/2006/relationships/image" Target="../media/image117.png"/><Relationship Id="rId55" Type="http://schemas.openxmlformats.org/officeDocument/2006/relationships/image" Target="../media/image122.png"/><Relationship Id="rId76" Type="http://schemas.openxmlformats.org/officeDocument/2006/relationships/image" Target="../media/image140.png"/><Relationship Id="rId7" Type="http://schemas.openxmlformats.org/officeDocument/2006/relationships/image" Target="../media/image79.png"/><Relationship Id="rId71" Type="http://schemas.openxmlformats.org/officeDocument/2006/relationships/image" Target="../media/image135.png"/><Relationship Id="rId2" Type="http://schemas.openxmlformats.org/officeDocument/2006/relationships/image" Target="../media/image75.png"/><Relationship Id="rId29" Type="http://schemas.openxmlformats.org/officeDocument/2006/relationships/image" Target="../media/image98.png"/><Relationship Id="rId24" Type="http://schemas.openxmlformats.org/officeDocument/2006/relationships/image" Target="../media/image93.png"/><Relationship Id="rId40" Type="http://schemas.openxmlformats.org/officeDocument/2006/relationships/image" Target="../media/image109.png"/><Relationship Id="rId45" Type="http://schemas.openxmlformats.org/officeDocument/2006/relationships/image" Target="../media/image112.png"/><Relationship Id="rId66" Type="http://schemas.openxmlformats.org/officeDocument/2006/relationships/image" Target="../media/image131.jpeg"/></Relationships>
</file>

<file path=ppt/slides/_rels/slide14.xml.rels><?xml version="1.0" encoding="UTF-8" standalone="yes"?>
<Relationships xmlns="http://schemas.openxmlformats.org/package/2006/relationships"><Relationship Id="rId13" Type="http://schemas.microsoft.com/office/2007/relationships/hdphoto" Target="../media/hdphoto5.wdp"/><Relationship Id="rId18" Type="http://schemas.openxmlformats.org/officeDocument/2006/relationships/image" Target="../media/image155.png"/><Relationship Id="rId26" Type="http://schemas.openxmlformats.org/officeDocument/2006/relationships/image" Target="../media/image162.jpg"/><Relationship Id="rId39" Type="http://schemas.openxmlformats.org/officeDocument/2006/relationships/image" Target="../media/image172.png"/><Relationship Id="rId21" Type="http://schemas.openxmlformats.org/officeDocument/2006/relationships/image" Target="../media/image158.emf"/><Relationship Id="rId34" Type="http://schemas.microsoft.com/office/2007/relationships/hdphoto" Target="../media/hdphoto9.wdp"/><Relationship Id="rId7" Type="http://schemas.openxmlformats.org/officeDocument/2006/relationships/image" Target="../media/image149.png"/><Relationship Id="rId12" Type="http://schemas.openxmlformats.org/officeDocument/2006/relationships/image" Target="../media/image152.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69.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4.png"/><Relationship Id="rId20" Type="http://schemas.openxmlformats.org/officeDocument/2006/relationships/image" Target="../media/image157.png"/><Relationship Id="rId29" Type="http://schemas.openxmlformats.org/officeDocument/2006/relationships/image" Target="../media/image165.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51.emf"/><Relationship Id="rId24" Type="http://schemas.openxmlformats.org/officeDocument/2006/relationships/image" Target="../media/image161.png"/><Relationship Id="rId32" Type="http://schemas.openxmlformats.org/officeDocument/2006/relationships/image" Target="../media/image168.png"/><Relationship Id="rId37" Type="http://schemas.openxmlformats.org/officeDocument/2006/relationships/image" Target="../media/image171.png"/><Relationship Id="rId5" Type="http://schemas.openxmlformats.org/officeDocument/2006/relationships/image" Target="../media/image148.png"/><Relationship Id="rId15" Type="http://schemas.microsoft.com/office/2007/relationships/hdphoto" Target="../media/hdphoto6.wdp"/><Relationship Id="rId23" Type="http://schemas.openxmlformats.org/officeDocument/2006/relationships/image" Target="../media/image160.png"/><Relationship Id="rId28" Type="http://schemas.openxmlformats.org/officeDocument/2006/relationships/image" Target="../media/image164.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6.png"/><Relationship Id="rId31" Type="http://schemas.openxmlformats.org/officeDocument/2006/relationships/image" Target="../media/image167.png"/><Relationship Id="rId4" Type="http://schemas.microsoft.com/office/2007/relationships/hdphoto" Target="../media/hdphoto1.wdp"/><Relationship Id="rId9" Type="http://schemas.openxmlformats.org/officeDocument/2006/relationships/image" Target="../media/image150.png"/><Relationship Id="rId14" Type="http://schemas.openxmlformats.org/officeDocument/2006/relationships/image" Target="../media/image153.png"/><Relationship Id="rId22" Type="http://schemas.openxmlformats.org/officeDocument/2006/relationships/image" Target="../media/image159.png"/><Relationship Id="rId27" Type="http://schemas.openxmlformats.org/officeDocument/2006/relationships/image" Target="../media/image163.png"/><Relationship Id="rId30" Type="http://schemas.openxmlformats.org/officeDocument/2006/relationships/image" Target="../media/image166.jpg"/><Relationship Id="rId35" Type="http://schemas.openxmlformats.org/officeDocument/2006/relationships/image" Target="../media/image170.png"/><Relationship Id="rId8" Type="http://schemas.microsoft.com/office/2007/relationships/hdphoto" Target="../media/hdphoto3.wdp"/><Relationship Id="rId3" Type="http://schemas.openxmlformats.org/officeDocument/2006/relationships/image" Target="../media/image14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jpg"/><Relationship Id="rId1" Type="http://schemas.openxmlformats.org/officeDocument/2006/relationships/slideLayout" Target="../slideLayouts/slideLayout5.xml"/><Relationship Id="rId6" Type="http://schemas.openxmlformats.org/officeDocument/2006/relationships/image" Target="../media/image177.png"/><Relationship Id="rId5" Type="http://schemas.openxmlformats.org/officeDocument/2006/relationships/image" Target="../media/image176.jpg"/><Relationship Id="rId4" Type="http://schemas.openxmlformats.org/officeDocument/2006/relationships/image" Target="../media/image1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3" Type="http://schemas.openxmlformats.org/officeDocument/2006/relationships/image" Target="../media/image187.emf"/><Relationship Id="rId18" Type="http://schemas.openxmlformats.org/officeDocument/2006/relationships/image" Target="../media/image192.emf"/><Relationship Id="rId26" Type="http://schemas.openxmlformats.org/officeDocument/2006/relationships/image" Target="../media/image200.emf"/><Relationship Id="rId39" Type="http://schemas.openxmlformats.org/officeDocument/2006/relationships/image" Target="../media/image213.emf"/><Relationship Id="rId21" Type="http://schemas.openxmlformats.org/officeDocument/2006/relationships/image" Target="../media/image195.emf"/><Relationship Id="rId34" Type="http://schemas.openxmlformats.org/officeDocument/2006/relationships/image" Target="../media/image208.emf"/><Relationship Id="rId7" Type="http://schemas.openxmlformats.org/officeDocument/2006/relationships/image" Target="../media/image182.emf"/><Relationship Id="rId12" Type="http://schemas.openxmlformats.org/officeDocument/2006/relationships/image" Target="../media/image186.emf"/><Relationship Id="rId17" Type="http://schemas.openxmlformats.org/officeDocument/2006/relationships/image" Target="../media/image191.emf"/><Relationship Id="rId25" Type="http://schemas.openxmlformats.org/officeDocument/2006/relationships/image" Target="../media/image199.emf"/><Relationship Id="rId33" Type="http://schemas.openxmlformats.org/officeDocument/2006/relationships/image" Target="../media/image207.emf"/><Relationship Id="rId38" Type="http://schemas.openxmlformats.org/officeDocument/2006/relationships/image" Target="../media/image212.png"/><Relationship Id="rId2" Type="http://schemas.openxmlformats.org/officeDocument/2006/relationships/notesSlide" Target="../notesSlides/notesSlide11.xml"/><Relationship Id="rId16" Type="http://schemas.openxmlformats.org/officeDocument/2006/relationships/image" Target="../media/image190.emf"/><Relationship Id="rId20" Type="http://schemas.openxmlformats.org/officeDocument/2006/relationships/image" Target="../media/image194.emf"/><Relationship Id="rId29" Type="http://schemas.openxmlformats.org/officeDocument/2006/relationships/image" Target="../media/image203.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8.emf"/><Relationship Id="rId32" Type="http://schemas.openxmlformats.org/officeDocument/2006/relationships/image" Target="../media/image206.png"/><Relationship Id="rId37" Type="http://schemas.openxmlformats.org/officeDocument/2006/relationships/image" Target="../media/image211.emf"/><Relationship Id="rId5" Type="http://schemas.openxmlformats.org/officeDocument/2006/relationships/image" Target="../media/image181.png"/><Relationship Id="rId15" Type="http://schemas.openxmlformats.org/officeDocument/2006/relationships/image" Target="../media/image189.emf"/><Relationship Id="rId23" Type="http://schemas.openxmlformats.org/officeDocument/2006/relationships/image" Target="../media/image197.png"/><Relationship Id="rId28" Type="http://schemas.openxmlformats.org/officeDocument/2006/relationships/image" Target="../media/image202.emf"/><Relationship Id="rId36" Type="http://schemas.openxmlformats.org/officeDocument/2006/relationships/image" Target="../media/image210.emf"/><Relationship Id="rId10" Type="http://schemas.openxmlformats.org/officeDocument/2006/relationships/image" Target="../media/image185.png"/><Relationship Id="rId19" Type="http://schemas.openxmlformats.org/officeDocument/2006/relationships/image" Target="../media/image193.emf"/><Relationship Id="rId31" Type="http://schemas.openxmlformats.org/officeDocument/2006/relationships/image" Target="../media/image205.emf"/><Relationship Id="rId4" Type="http://schemas.microsoft.com/office/2007/relationships/hdphoto" Target="../media/hdphoto12.wdp"/><Relationship Id="rId9" Type="http://schemas.openxmlformats.org/officeDocument/2006/relationships/image" Target="../media/image184.emf"/><Relationship Id="rId14" Type="http://schemas.openxmlformats.org/officeDocument/2006/relationships/image" Target="../media/image188.emf"/><Relationship Id="rId22" Type="http://schemas.openxmlformats.org/officeDocument/2006/relationships/image" Target="../media/image196.png"/><Relationship Id="rId27" Type="http://schemas.openxmlformats.org/officeDocument/2006/relationships/image" Target="../media/image201.emf"/><Relationship Id="rId30" Type="http://schemas.openxmlformats.org/officeDocument/2006/relationships/image" Target="../media/image204.emf"/><Relationship Id="rId35" Type="http://schemas.openxmlformats.org/officeDocument/2006/relationships/image" Target="../media/image209.emf"/><Relationship Id="rId8" Type="http://schemas.openxmlformats.org/officeDocument/2006/relationships/image" Target="../media/image183.png"/><Relationship Id="rId3" Type="http://schemas.openxmlformats.org/officeDocument/2006/relationships/image" Target="../media/image18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29.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28.emf"/><Relationship Id="rId5" Type="http://schemas.openxmlformats.org/officeDocument/2006/relationships/image" Target="../media/image213.emf"/><Relationship Id="rId4" Type="http://schemas.openxmlformats.org/officeDocument/2006/relationships/image" Target="../media/image227.emf"/></Relationships>
</file>

<file path=ppt/slides/_rels/slide27.xml.rels><?xml version="1.0" encoding="UTF-8" standalone="yes"?>
<Relationships xmlns="http://schemas.openxmlformats.org/package/2006/relationships"><Relationship Id="rId2" Type="http://schemas.openxmlformats.org/officeDocument/2006/relationships/image" Target="../media/image230.tmp"/><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1.png"/><Relationship Id="rId7" Type="http://schemas.openxmlformats.org/officeDocument/2006/relationships/image" Target="../media/image233.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32.png"/><Relationship Id="rId4" Type="http://schemas.microsoft.com/office/2007/relationships/hdphoto" Target="../media/hdphoto15.wdp"/></Relationships>
</file>

<file path=ppt/slides/_rels/slide29.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37.png"/><Relationship Id="rId5" Type="http://schemas.openxmlformats.org/officeDocument/2006/relationships/image" Target="../media/image236.png"/><Relationship Id="rId10" Type="http://schemas.microsoft.com/office/2007/relationships/hdphoto" Target="../media/hdphoto18.wdp"/><Relationship Id="rId4" Type="http://schemas.openxmlformats.org/officeDocument/2006/relationships/image" Target="../media/image235.png"/><Relationship Id="rId9" Type="http://schemas.openxmlformats.org/officeDocument/2006/relationships/image" Target="../media/image2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 Id="rId9" Type="http://schemas.openxmlformats.org/officeDocument/2006/relationships/image" Target="../media/image25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200.emf"/><Relationship Id="rId1" Type="http://schemas.openxmlformats.org/officeDocument/2006/relationships/slideLayout" Target="../slideLayouts/slideLayout5.xml"/><Relationship Id="rId4" Type="http://schemas.openxmlformats.org/officeDocument/2006/relationships/image" Target="../media/image193.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gif"/><Relationship Id="rId34" Type="http://schemas.openxmlformats.org/officeDocument/2006/relationships/image" Target="../media/image41.jpeg"/><Relationship Id="rId42" Type="http://schemas.openxmlformats.org/officeDocument/2006/relationships/image" Target="../media/image49.png"/><Relationship Id="rId47" Type="http://schemas.openxmlformats.org/officeDocument/2006/relationships/image" Target="../media/image53.png"/><Relationship Id="rId50" Type="http://schemas.openxmlformats.org/officeDocument/2006/relationships/image" Target="../media/image55.png"/><Relationship Id="rId55" Type="http://schemas.openxmlformats.org/officeDocument/2006/relationships/image" Target="../media/image60.gif"/><Relationship Id="rId7" Type="http://schemas.openxmlformats.org/officeDocument/2006/relationships/image" Target="../media/image14.jpeg"/><Relationship Id="rId2" Type="http://schemas.openxmlformats.org/officeDocument/2006/relationships/notesSlide" Target="../notesSlides/notesSlide5.xml"/><Relationship Id="rId16" Type="http://schemas.openxmlformats.org/officeDocument/2006/relationships/image" Target="../media/image23.png"/><Relationship Id="rId29" Type="http://schemas.openxmlformats.org/officeDocument/2006/relationships/image" Target="../media/image36.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g"/><Relationship Id="rId53" Type="http://schemas.openxmlformats.org/officeDocument/2006/relationships/image" Target="../media/image58.png"/><Relationship Id="rId58" Type="http://schemas.openxmlformats.org/officeDocument/2006/relationships/image" Target="../media/image63.jpg"/><Relationship Id="rId5" Type="http://schemas.openxmlformats.org/officeDocument/2006/relationships/image" Target="../media/image12.png"/><Relationship Id="rId61" Type="http://schemas.openxmlformats.org/officeDocument/2006/relationships/image" Target="../media/image66.jpeg"/><Relationship Id="rId19" Type="http://schemas.openxmlformats.org/officeDocument/2006/relationships/image" Target="../media/image2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jpeg"/><Relationship Id="rId43" Type="http://schemas.openxmlformats.org/officeDocument/2006/relationships/image" Target="../media/image50.png"/><Relationship Id="rId48" Type="http://schemas.openxmlformats.org/officeDocument/2006/relationships/image" Target="../media/image54.png"/><Relationship Id="rId56" Type="http://schemas.openxmlformats.org/officeDocument/2006/relationships/image" Target="../media/image61.gif"/><Relationship Id="rId8" Type="http://schemas.openxmlformats.org/officeDocument/2006/relationships/image" Target="../media/image15.jpeg"/><Relationship Id="rId51" Type="http://schemas.openxmlformats.org/officeDocument/2006/relationships/image" Target="../media/image56.png"/><Relationship Id="rId3" Type="http://schemas.openxmlformats.org/officeDocument/2006/relationships/image" Target="../media/image10.jp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gif"/><Relationship Id="rId38" Type="http://schemas.openxmlformats.org/officeDocument/2006/relationships/image" Target="../media/image45.png"/><Relationship Id="rId46" Type="http://schemas.openxmlformats.org/officeDocument/2006/relationships/hyperlink" Target="http://www.10thmagnitude.com/" TargetMode="External"/><Relationship Id="rId59" Type="http://schemas.openxmlformats.org/officeDocument/2006/relationships/image" Target="../media/image64.jpg"/><Relationship Id="rId20" Type="http://schemas.openxmlformats.org/officeDocument/2006/relationships/image" Target="../media/image27.png"/><Relationship Id="rId41" Type="http://schemas.openxmlformats.org/officeDocument/2006/relationships/image" Target="../media/image48.png"/><Relationship Id="rId54" Type="http://schemas.openxmlformats.org/officeDocument/2006/relationships/image" Target="../media/image59.jpg"/><Relationship Id="rId1" Type="http://schemas.openxmlformats.org/officeDocument/2006/relationships/slideLayout" Target="../slideLayouts/slideLayout5.xml"/><Relationship Id="rId6" Type="http://schemas.openxmlformats.org/officeDocument/2006/relationships/image" Target="../media/image13.pn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jpg"/><Relationship Id="rId49" Type="http://schemas.openxmlformats.org/officeDocument/2006/relationships/hyperlink" Target="http://www.dotnetsolutions.co.uk/" TargetMode="External"/><Relationship Id="rId57" Type="http://schemas.openxmlformats.org/officeDocument/2006/relationships/image" Target="../media/image62.jpeg"/><Relationship Id="rId10" Type="http://schemas.openxmlformats.org/officeDocument/2006/relationships/image" Target="../media/image17.png"/><Relationship Id="rId31" Type="http://schemas.openxmlformats.org/officeDocument/2006/relationships/image" Target="../media/image38.png"/><Relationship Id="rId44" Type="http://schemas.openxmlformats.org/officeDocument/2006/relationships/image" Target="../media/image51.jpeg"/><Relationship Id="rId52" Type="http://schemas.openxmlformats.org/officeDocument/2006/relationships/image" Target="../media/image57.png"/><Relationship Id="rId60" Type="http://schemas.openxmlformats.org/officeDocument/2006/relationships/image" Target="../media/image65.jpg"/><Relationship Id="rId4" Type="http://schemas.openxmlformats.org/officeDocument/2006/relationships/image" Target="../media/image11.tiff"/><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Cloud for Modern Business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189038"/>
            <a:ext cx="11112500" cy="4675187"/>
          </a:xfrm>
          <a:prstGeom prst="rect">
            <a:avLst/>
          </a:prstGeom>
        </p:spPr>
        <p:txBody>
          <a:bodyPr/>
          <a:lstStyle/>
          <a:p>
            <a:pPr marL="346074" lvl="1" indent="-342900" defTabSz="914051">
              <a:spcBef>
                <a:spcPts val="600"/>
              </a:spcBef>
            </a:pPr>
            <a:r>
              <a:rPr lang="en-US" sz="2800" spc="-51" dirty="0">
                <a:solidFill>
                  <a:schemeClr val="bg1"/>
                </a:solidFill>
              </a:rPr>
              <a:t>SQL Server database technology as a service </a:t>
            </a:r>
          </a:p>
          <a:p>
            <a:pPr marL="346074" lvl="1" indent="-342900" defTabSz="914051">
              <a:spcBef>
                <a:spcPts val="600"/>
              </a:spcBef>
            </a:pPr>
            <a:r>
              <a:rPr lang="en-US" sz="2800" spc="-51" dirty="0">
                <a:solidFill>
                  <a:schemeClr val="bg1"/>
                </a:solidFill>
              </a:rPr>
              <a:t>Fully </a:t>
            </a:r>
            <a:r>
              <a:rPr lang="en-US" sz="2800" spc="-51" dirty="0" smtClean="0">
                <a:solidFill>
                  <a:schemeClr val="bg1"/>
                </a:solidFill>
              </a:rPr>
              <a:t>Managed</a:t>
            </a:r>
          </a:p>
          <a:p>
            <a:pPr marL="346074" lvl="1" indent="-342900" defTabSz="914051">
              <a:spcBef>
                <a:spcPts val="600"/>
              </a:spcBef>
            </a:pPr>
            <a:r>
              <a:rPr lang="en-US" sz="2800" spc="-51" dirty="0" smtClean="0">
                <a:solidFill>
                  <a:schemeClr val="bg1"/>
                </a:solidFill>
              </a:rPr>
              <a:t>Enterprise-ready </a:t>
            </a:r>
            <a:r>
              <a:rPr lang="en-US" sz="2800" spc="-51" dirty="0">
                <a:solidFill>
                  <a:schemeClr val="bg1"/>
                </a:solidFill>
              </a:rPr>
              <a:t>with automatic support for HA</a:t>
            </a:r>
          </a:p>
          <a:p>
            <a:pPr marL="346074" lvl="1" indent="-342900" defTabSz="914051">
              <a:spcBef>
                <a:spcPts val="600"/>
              </a:spcBef>
            </a:pPr>
            <a:r>
              <a:rPr lang="en-US" sz="2800" spc="-51" dirty="0">
                <a:solidFill>
                  <a:schemeClr val="bg1"/>
                </a:solidFill>
              </a:rPr>
              <a:t>Designed to scale out elastically with demand</a:t>
            </a:r>
          </a:p>
          <a:p>
            <a:pPr marL="346074" lvl="1" indent="-342900" defTabSz="914051">
              <a:spcBef>
                <a:spcPts val="600"/>
              </a:spcBef>
            </a:pPr>
            <a:r>
              <a:rPr lang="en-US" sz="2800" spc="-51" dirty="0">
                <a:solidFill>
                  <a:schemeClr val="bg1"/>
                </a:solidFill>
              </a:rPr>
              <a:t>Ideal for simple and complex </a:t>
            </a:r>
            <a:r>
              <a:rPr lang="en-US" sz="2800" spc="-51" dirty="0" smtClean="0">
                <a:solidFill>
                  <a:schemeClr val="bg1"/>
                </a:solidFill>
              </a:rPr>
              <a:t>applications</a:t>
            </a:r>
          </a:p>
          <a:p>
            <a:pPr marL="346074" lvl="1" indent="-342900" defTabSz="914051">
              <a:spcBef>
                <a:spcPts val="600"/>
              </a:spcBef>
            </a:pPr>
            <a:r>
              <a:rPr lang="en-US" sz="2800" spc="-51" dirty="0" smtClean="0">
                <a:solidFill>
                  <a:schemeClr val="bg1"/>
                </a:solidFill>
              </a:rPr>
              <a:t>Full support for TDS and ODBC</a:t>
            </a:r>
          </a:p>
          <a:p>
            <a:pPr marL="346074" lvl="1" indent="-342900" defTabSz="914051">
              <a:spcBef>
                <a:spcPts val="600"/>
              </a:spcBef>
            </a:pPr>
            <a:r>
              <a:rPr lang="en-US" sz="2800" spc="-51" dirty="0" smtClean="0">
                <a:solidFill>
                  <a:schemeClr val="bg1"/>
                </a:solidFill>
              </a:rPr>
              <a:t>Familiar language and framework support</a:t>
            </a:r>
          </a:p>
          <a:p>
            <a:pPr marL="346074" lvl="1" indent="-342900" defTabSz="914051">
              <a:spcBef>
                <a:spcPts val="600"/>
              </a:spcBef>
            </a:pPr>
            <a:r>
              <a:rPr lang="en-US" sz="2800" spc="-51" dirty="0" smtClean="0">
                <a:solidFill>
                  <a:schemeClr val="bg1"/>
                </a:solidFill>
              </a:rPr>
              <a:t>Cross Datacenter failover and backups to </a:t>
            </a:r>
            <a:br>
              <a:rPr lang="en-US" sz="2800" spc="-51" dirty="0" smtClean="0">
                <a:solidFill>
                  <a:schemeClr val="bg1"/>
                </a:solidFill>
              </a:rPr>
            </a:br>
            <a:r>
              <a:rPr lang="en-US" sz="2800" spc="-51" dirty="0" smtClean="0">
                <a:solidFill>
                  <a:schemeClr val="bg1"/>
                </a:solidFill>
              </a:rPr>
              <a:t>support disaster recovery scenarios</a:t>
            </a:r>
          </a:p>
          <a:p>
            <a:pPr marL="346074" lvl="1" indent="-342900" defTabSz="914051">
              <a:spcBef>
                <a:spcPts val="600"/>
              </a:spcBef>
            </a:pPr>
            <a:endParaRPr lang="en-US" sz="2800" spc="-51" dirty="0">
              <a:solidFill>
                <a:schemeClr val="bg1"/>
              </a:solidFill>
            </a:endParaRPr>
          </a:p>
        </p:txBody>
      </p:sp>
      <p:pic>
        <p:nvPicPr>
          <p:cNvPr id="5" name="Picture 4"/>
          <p:cNvPicPr>
            <a:picLocks noChangeAspect="1"/>
          </p:cNvPicPr>
          <p:nvPr/>
        </p:nvPicPr>
        <p:blipFill>
          <a:blip r:embed="rId2"/>
          <a:stretch>
            <a:fillRect/>
          </a:stretch>
        </p:blipFill>
        <p:spPr>
          <a:xfrm>
            <a:off x="7548051" y="3886200"/>
            <a:ext cx="4370899" cy="2409825"/>
          </a:xfrm>
          <a:prstGeom prst="rect">
            <a:avLst/>
          </a:prstGeom>
        </p:spPr>
      </p:pic>
    </p:spTree>
    <p:extLst>
      <p:ext uri="{BB962C8B-B14F-4D97-AF65-F5344CB8AC3E}">
        <p14:creationId xmlns:p14="http://schemas.microsoft.com/office/powerpoint/2010/main" val="267974687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4" name="Title 1"/>
          <p:cNvSpPr txBox="1">
            <a:spLocks/>
          </p:cNvSpPr>
          <p:nvPr/>
        </p:nvSpPr>
        <p:spPr>
          <a:xfrm>
            <a:off x="6564086"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Machine Learning</a:t>
            </a:r>
            <a:endParaRPr lang="en-US" sz="2400" b="1" dirty="0">
              <a:solidFill>
                <a:schemeClr val="bg1"/>
              </a:solidFill>
            </a:endParaRPr>
          </a:p>
        </p:txBody>
      </p:sp>
      <p:sp>
        <p:nvSpPr>
          <p:cNvPr id="5" name="TextBox 4"/>
          <p:cNvSpPr txBox="1"/>
          <p:nvPr/>
        </p:nvSpPr>
        <p:spPr>
          <a:xfrm>
            <a:off x="6822123" y="1567696"/>
            <a:ext cx="5070546" cy="1785104"/>
          </a:xfrm>
          <a:prstGeom prst="rect">
            <a:avLst/>
          </a:prstGeom>
          <a:noFill/>
        </p:spPr>
        <p:txBody>
          <a:bodyPr wrap="square" rtlCol="0">
            <a:spAutoFit/>
          </a:bodyPr>
          <a:lstStyle/>
          <a:p>
            <a:pPr>
              <a:spcAft>
                <a:spcPts val="1200"/>
              </a:spcAft>
            </a:pPr>
            <a:r>
              <a:rPr lang="en-US" sz="1600" dirty="0" smtClean="0">
                <a:solidFill>
                  <a:schemeClr val="bg1"/>
                </a:solidFill>
              </a:rPr>
              <a:t>Mashup sophisticated intelligent algorithms</a:t>
            </a:r>
          </a:p>
          <a:p>
            <a:pPr>
              <a:spcAft>
                <a:spcPts val="1200"/>
              </a:spcAft>
            </a:pPr>
            <a:r>
              <a:rPr lang="en-US" sz="1600" dirty="0" smtClean="0">
                <a:solidFill>
                  <a:schemeClr val="bg1"/>
                </a:solidFill>
              </a:rPr>
              <a:t>Enables </a:t>
            </a:r>
            <a:r>
              <a:rPr lang="en-US" sz="1600" dirty="0">
                <a:solidFill>
                  <a:schemeClr val="bg1"/>
                </a:solidFill>
              </a:rPr>
              <a:t>data scientists and developers to efficiently embed predictive analytics into their applications</a:t>
            </a:r>
          </a:p>
          <a:p>
            <a:pPr>
              <a:spcAft>
                <a:spcPts val="1200"/>
              </a:spcAft>
            </a:pPr>
            <a:r>
              <a:rPr lang="en-US" sz="1600" dirty="0" smtClean="0">
                <a:solidFill>
                  <a:schemeClr val="bg1"/>
                </a:solidFill>
              </a:rPr>
              <a:t>Elastic, pay as you go with low operating costs</a:t>
            </a:r>
          </a:p>
          <a:p>
            <a:pPr>
              <a:spcAft>
                <a:spcPts val="1200"/>
              </a:spcAft>
            </a:pPr>
            <a:r>
              <a:rPr lang="en-US" sz="1600" dirty="0" smtClean="0">
                <a:solidFill>
                  <a:schemeClr val="bg1"/>
                </a:solidFill>
              </a:rPr>
              <a:t>Extend with Power BI, Hadoop and cloud hosted data</a:t>
            </a: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567696"/>
            <a:ext cx="4495800" cy="1785104"/>
          </a:xfrm>
          <a:prstGeom prst="rect">
            <a:avLst/>
          </a:prstGeom>
          <a:noFill/>
        </p:spPr>
        <p:txBody>
          <a:bodyPr wrap="square" rtlCol="0">
            <a:spAutoFit/>
          </a:bodyPr>
          <a:lstStyle/>
          <a:p>
            <a:pPr>
              <a:spcAft>
                <a:spcPts val="1200"/>
              </a:spcAft>
            </a:pPr>
            <a:r>
              <a:rPr lang="en-US" sz="1600" dirty="0" smtClean="0">
                <a:solidFill>
                  <a:schemeClr val="bg1"/>
                </a:solidFill>
              </a:rPr>
              <a:t>Microsoft instance of Hadoop distribution running as service</a:t>
            </a:r>
          </a:p>
          <a:p>
            <a:pPr>
              <a:spcAft>
                <a:spcPts val="1200"/>
              </a:spcAft>
            </a:pPr>
            <a:r>
              <a:rPr lang="en-US" sz="1600" dirty="0" smtClean="0">
                <a:solidFill>
                  <a:schemeClr val="bg1"/>
                </a:solidFill>
              </a:rPr>
              <a:t>Support existing ecosystem from Hive, Pig, </a:t>
            </a:r>
            <a:r>
              <a:rPr lang="en-US" sz="1600" dirty="0" err="1" smtClean="0">
                <a:solidFill>
                  <a:schemeClr val="bg1"/>
                </a:solidFill>
              </a:rPr>
              <a:t>etc</a:t>
            </a:r>
            <a:endParaRPr lang="en-US" sz="1600" dirty="0" smtClean="0">
              <a:solidFill>
                <a:schemeClr val="bg1"/>
              </a:solidFill>
            </a:endParaRPr>
          </a:p>
          <a:p>
            <a:pPr>
              <a:spcAft>
                <a:spcPts val="1200"/>
              </a:spcAft>
            </a:pPr>
            <a:r>
              <a:rPr lang="en-US" sz="1600" dirty="0" smtClean="0">
                <a:solidFill>
                  <a:schemeClr val="bg1"/>
                </a:solidFill>
              </a:rPr>
              <a:t>Extended to support Excel and BI tooling</a:t>
            </a:r>
          </a:p>
          <a:p>
            <a:pPr>
              <a:spcAft>
                <a:spcPts val="1200"/>
              </a:spcAft>
            </a:pPr>
            <a:r>
              <a:rPr lang="en-US" sz="1600" dirty="0" smtClean="0">
                <a:solidFill>
                  <a:schemeClr val="bg1"/>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27</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Create new sites in seconds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Easily manage and scale your sites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Automatic load balancing and shared storage across instances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Scale out or up to reserved instances for improved performance and scale</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Built-in web jobs support</a:t>
            </a: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Use ASP.NET, ASP, PHP, </a:t>
            </a:r>
            <a:r>
              <a:rPr lang="en-US" sz="1799" dirty="0" smtClean="0">
                <a:solidFill>
                  <a:schemeClr val="bg1"/>
                </a:solidFill>
                <a:latin typeface="Segoe UI Light" panose="020B0502040204020203" pitchFamily="34" charset="0"/>
                <a:cs typeface="Segoe UI Light" panose="020B0502040204020203" pitchFamily="34" charset="0"/>
              </a:rPr>
              <a:t>Java, Node.js, Python</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SQL </a:t>
            </a:r>
            <a:r>
              <a:rPr lang="en-US" sz="1799" dirty="0" smtClean="0">
                <a:solidFill>
                  <a:schemeClr val="bg1"/>
                </a:solidFill>
                <a:latin typeface="Segoe UI Light" panose="020B0502040204020203" pitchFamily="34" charset="0"/>
                <a:cs typeface="Segoe UI Light" panose="020B0502040204020203" pitchFamily="34" charset="0"/>
              </a:rPr>
              <a:t>Database or </a:t>
            </a:r>
            <a:r>
              <a:rPr lang="en-US" sz="1799" dirty="0">
                <a:solidFill>
                  <a:schemeClr val="bg1"/>
                </a:solidFill>
                <a:latin typeface="Segoe UI Light" panose="020B0502040204020203" pitchFamily="34" charset="0"/>
                <a:cs typeface="Segoe UI Light" panose="020B0502040204020203" pitchFamily="34" charset="0"/>
              </a:rPr>
              <a:t>MySQL databases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any Web development tool on any platform (Windows, OSX, Linux)</a:t>
            </a: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Rapid deployment for quick iteration</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Integrated source control with Team Foundation Server (TFS) and </a:t>
            </a:r>
            <a:r>
              <a:rPr lang="en-US" sz="1799" dirty="0" err="1">
                <a:solidFill>
                  <a:schemeClr val="bg1"/>
                </a:solidFill>
                <a:latin typeface="Segoe UI Light" panose="020B0502040204020203" pitchFamily="34" charset="0"/>
                <a:cs typeface="Segoe UI Light" panose="020B0502040204020203" pitchFamily="34" charset="0"/>
              </a:rPr>
              <a:t>Git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 access to request logs, failed requests diagnostics and diagnostics</a:t>
            </a:r>
          </a:p>
        </p:txBody>
      </p:sp>
      <p:sp>
        <p:nvSpPr>
          <p:cNvPr id="23" name="Text Placeholder 1"/>
          <p:cNvSpPr txBox="1">
            <a:spLocks/>
          </p:cNvSpPr>
          <p:nvPr/>
        </p:nvSpPr>
        <p:spPr>
          <a:xfrm>
            <a:off x="358609" y="614005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277594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xEl>
                                              <p:pRg st="4" end="4"/>
                                            </p:txEl>
                                          </p:spTgt>
                                        </p:tgtEl>
                                        <p:attrNameLst>
                                          <p:attrName>style.visibility</p:attrName>
                                        </p:attrNameLst>
                                      </p:cBhvr>
                                      <p:to>
                                        <p:strVal val="visible"/>
                                      </p:to>
                                    </p:set>
                                    <p:animEffect transition="in" filter="fade">
                                      <p:cBhvr>
                                        <p:cTn id="29" dur="500"/>
                                        <p:tgtEl>
                                          <p:spTgt spid="20">
                                            <p:txEl>
                                              <p:pRg st="4" end="4"/>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1">
                                            <p:txEl>
                                              <p:pRg st="1" end="1"/>
                                            </p:txEl>
                                          </p:spTgt>
                                        </p:tgtEl>
                                        <p:attrNameLst>
                                          <p:attrName>style.visibility</p:attrName>
                                        </p:attrNameLst>
                                      </p:cBhvr>
                                      <p:to>
                                        <p:strVal val="visible"/>
                                      </p:to>
                                    </p:set>
                                    <p:animEffect transition="in" filter="fade">
                                      <p:cBhvr>
                                        <p:cTn id="41" dur="500"/>
                                        <p:tgtEl>
                                          <p:spTgt spid="21">
                                            <p:txEl>
                                              <p:pRg st="1" end="1"/>
                                            </p:tx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Effect transition="in" filter="fade">
                                      <p:cBhvr>
                                        <p:cTn id="45" dur="500"/>
                                        <p:tgtEl>
                                          <p:spTgt spid="21">
                                            <p:txEl>
                                              <p:pRg st="2" end="2"/>
                                            </p:txEl>
                                          </p:spTgt>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animEffect transition="in" filter="fade">
                                      <p:cBhvr>
                                        <p:cTn id="49" dur="500"/>
                                        <p:tgtEl>
                                          <p:spTgt spid="21">
                                            <p:txEl>
                                              <p:pRg st="3" end="3"/>
                                            </p:txEl>
                                          </p:spTgt>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1">
                                            <p:txEl>
                                              <p:pRg st="4" end="4"/>
                                            </p:txEl>
                                          </p:spTgt>
                                        </p:tgtEl>
                                        <p:attrNameLst>
                                          <p:attrName>style.visibility</p:attrName>
                                        </p:attrNameLst>
                                      </p:cBhvr>
                                      <p:to>
                                        <p:strVal val="visible"/>
                                      </p:to>
                                    </p:set>
                                    <p:animEffect transition="in" filter="fade">
                                      <p:cBhvr>
                                        <p:cTn id="53" dur="500"/>
                                        <p:tgtEl>
                                          <p:spTgt spid="21">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500"/>
                                        <p:tgtEl>
                                          <p:spTgt spid="22">
                                            <p:txEl>
                                              <p:pRg st="0" end="0"/>
                                            </p:txEl>
                                          </p:spTgt>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22">
                                            <p:txEl>
                                              <p:pRg st="2" end="2"/>
                                            </p:txEl>
                                          </p:spTgt>
                                        </p:tgtEl>
                                        <p:attrNameLst>
                                          <p:attrName>style.visibility</p:attrName>
                                        </p:attrNameLst>
                                      </p:cBhvr>
                                      <p:to>
                                        <p:strVal val="visible"/>
                                      </p:to>
                                    </p:set>
                                    <p:animEffect transition="in" filter="fade">
                                      <p:cBhvr>
                                        <p:cTn id="68" dur="500"/>
                                        <p:tgtEl>
                                          <p:spTgt spid="22">
                                            <p:txEl>
                                              <p:pRg st="2" end="2"/>
                                            </p:txEl>
                                          </p:spTgt>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22">
                                            <p:txEl>
                                              <p:pRg st="3" end="3"/>
                                            </p:txEl>
                                          </p:spTgt>
                                        </p:tgtEl>
                                        <p:attrNameLst>
                                          <p:attrName>style.visibility</p:attrName>
                                        </p:attrNameLst>
                                      </p:cBhvr>
                                      <p:to>
                                        <p:strVal val="visible"/>
                                      </p:to>
                                    </p:set>
                                    <p:animEffect transition="in" filter="fade">
                                      <p:cBhvr>
                                        <p:cTn id="7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smtClean="0"/>
              <a:t>On Demand Media Services</a:t>
            </a:r>
          </a:p>
          <a:p>
            <a:r>
              <a:rPr lang="en-US" sz="3200" smtClean="0"/>
              <a:t>Video-on-demand</a:t>
            </a:r>
          </a:p>
          <a:p>
            <a:pPr lvl="1"/>
            <a:r>
              <a:rPr lang="en-US" sz="1800" smtClean="0"/>
              <a:t>Ingest</a:t>
            </a:r>
          </a:p>
          <a:p>
            <a:pPr lvl="1"/>
            <a:r>
              <a:rPr lang="en-US" sz="1800" smtClean="0"/>
              <a:t>Encode</a:t>
            </a:r>
          </a:p>
          <a:p>
            <a:pPr lvl="1"/>
            <a:r>
              <a:rPr lang="en-US" sz="1800" smtClean="0"/>
              <a:t>Package</a:t>
            </a:r>
          </a:p>
          <a:p>
            <a:pPr lvl="1"/>
            <a:r>
              <a:rPr lang="en-US" sz="1800" smtClean="0"/>
              <a:t>Encrypt</a:t>
            </a:r>
          </a:p>
          <a:p>
            <a:pPr lvl="1"/>
            <a:r>
              <a:rPr lang="en-US" sz="1800" smtClean="0"/>
              <a:t>Delivery</a:t>
            </a:r>
          </a:p>
          <a:p>
            <a:r>
              <a:rPr lang="en-US" sz="3200" smtClean="0"/>
              <a:t>Live Streaming Support</a:t>
            </a:r>
          </a:p>
          <a:p>
            <a:r>
              <a:rPr lang="en-US" sz="3200" smtClean="0"/>
              <a:t>Office 365 Integration</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a:solidFill>
                  <a:schemeClr val="tx1"/>
                </a:solidFill>
              </a:rPr>
              <a:t>Dev / Test</a:t>
            </a:r>
          </a:p>
          <a:p>
            <a:pPr lvl="1">
              <a:buClr>
                <a:schemeClr val="tx1"/>
              </a:buClr>
            </a:pPr>
            <a:r>
              <a:rPr lang="en-US" sz="2800" dirty="0">
                <a:solidFill>
                  <a:schemeClr val="tx1"/>
                </a:solidFill>
              </a:rPr>
              <a:t>Full test and </a:t>
            </a:r>
            <a:r>
              <a:rPr lang="en-US" sz="2800" dirty="0" err="1">
                <a:solidFill>
                  <a:schemeClr val="tx1"/>
                </a:solidFill>
              </a:rPr>
              <a:t>dev</a:t>
            </a:r>
            <a:r>
              <a:rPr lang="en-US" sz="2800" dirty="0">
                <a:solidFill>
                  <a:schemeClr val="tx1"/>
                </a:solidFill>
              </a:rPr>
              <a:t> environments in minutes</a:t>
            </a:r>
          </a:p>
          <a:p>
            <a:pPr lvl="1">
              <a:buClr>
                <a:schemeClr val="tx1"/>
              </a:buClr>
            </a:pPr>
            <a:r>
              <a:rPr lang="en-US" sz="2800" dirty="0">
                <a:solidFill>
                  <a:schemeClr val="tx1"/>
                </a:solidFill>
              </a:rPr>
              <a:t>VSO integration</a:t>
            </a:r>
          </a:p>
          <a:p>
            <a:pPr>
              <a:buClr>
                <a:schemeClr val="tx1"/>
              </a:buClr>
            </a:pPr>
            <a:r>
              <a:rPr lang="en-US" sz="4400" dirty="0">
                <a:solidFill>
                  <a:schemeClr val="tx1"/>
                </a:solidFill>
              </a:rPr>
              <a:t>Lift and Shift</a:t>
            </a:r>
          </a:p>
          <a:p>
            <a:pPr lvl="1">
              <a:buClr>
                <a:schemeClr val="tx1"/>
              </a:buClr>
            </a:pPr>
            <a:r>
              <a:rPr lang="en-US" sz="2800" dirty="0">
                <a:solidFill>
                  <a:schemeClr val="tx1"/>
                </a:solidFill>
              </a:rPr>
              <a:t>Take existing work loads and run then in a certified instance</a:t>
            </a:r>
          </a:p>
          <a:p>
            <a:pPr>
              <a:buClr>
                <a:schemeClr val="tx1"/>
              </a:buClr>
            </a:pPr>
            <a:r>
              <a:rPr lang="en-US" sz="4400" dirty="0">
                <a:solidFill>
                  <a:schemeClr val="tx1"/>
                </a:solidFill>
              </a:rPr>
              <a:t>Storage</a:t>
            </a:r>
          </a:p>
          <a:p>
            <a:pPr lvl="1">
              <a:buClr>
                <a:schemeClr val="tx1"/>
              </a:buClr>
            </a:pPr>
            <a:r>
              <a:rPr lang="en-US" sz="2800" dirty="0">
                <a:solidFill>
                  <a:schemeClr val="tx1"/>
                </a:solidFill>
              </a:rPr>
              <a:t>Archive key data in inexpensive cloud </a:t>
            </a:r>
            <a:r>
              <a:rPr lang="en-US" sz="2800" dirty="0" smtClean="0">
                <a:solidFill>
                  <a:schemeClr val="tx1"/>
                </a:solidFill>
              </a:rPr>
              <a:t>storage</a:t>
            </a:r>
            <a:endParaRPr lang="en-US" sz="2800" dirty="0">
              <a:solidFill>
                <a:schemeClr val="tx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smtClean="0">
                <a:solidFill>
                  <a:schemeClr val="tx1"/>
                </a:solidFill>
              </a:rPr>
              <a:t>Big </a:t>
            </a:r>
            <a:r>
              <a:rPr lang="en-US" sz="4400" dirty="0">
                <a:solidFill>
                  <a:schemeClr val="tx1"/>
                </a:solidFill>
              </a:rPr>
              <a:t>Data</a:t>
            </a:r>
          </a:p>
          <a:p>
            <a:pPr lvl="1">
              <a:buClr>
                <a:schemeClr val="tx1"/>
              </a:buClr>
            </a:pPr>
            <a:r>
              <a:rPr lang="en-US" sz="2800" dirty="0">
                <a:solidFill>
                  <a:schemeClr val="tx1"/>
                </a:solidFill>
              </a:rPr>
              <a:t>Process key data into business intelligence using Hadoop or Machine Learning</a:t>
            </a:r>
          </a:p>
          <a:p>
            <a:pPr>
              <a:buClr>
                <a:schemeClr val="tx1"/>
              </a:buClr>
            </a:pPr>
            <a:r>
              <a:rPr lang="en-US" sz="4400" dirty="0">
                <a:solidFill>
                  <a:schemeClr val="tx1"/>
                </a:solidFill>
              </a:rPr>
              <a:t>Identity</a:t>
            </a:r>
          </a:p>
          <a:p>
            <a:pPr lvl="1">
              <a:buClr>
                <a:schemeClr val="tx1"/>
              </a:buClr>
            </a:pPr>
            <a:r>
              <a:rPr lang="en-US" sz="2800" dirty="0">
                <a:solidFill>
                  <a:schemeClr val="tx1"/>
                </a:solidFill>
              </a:rPr>
              <a:t>Synchronize all your identities through Azure AD to control access to Apps, Data and Services</a:t>
            </a:r>
          </a:p>
          <a:p>
            <a:pPr>
              <a:buClr>
                <a:schemeClr val="tx1"/>
              </a:buClr>
            </a:pPr>
            <a:r>
              <a:rPr lang="en-US" sz="4400" dirty="0">
                <a:solidFill>
                  <a:schemeClr val="tx1"/>
                </a:solidFill>
              </a:rPr>
              <a:t>Web Apps</a:t>
            </a:r>
          </a:p>
          <a:p>
            <a:pPr lvl="1">
              <a:buClr>
                <a:schemeClr val="tx1"/>
              </a:buClr>
            </a:pPr>
            <a:r>
              <a:rPr lang="en-US" sz="2800" dirty="0">
                <a:solidFill>
                  <a:schemeClr val="tx1"/>
                </a:solidFill>
              </a:rPr>
              <a:t>Take your web apps to the cloud using inexpensive App Service Web Apps</a:t>
            </a:r>
          </a:p>
        </p:txBody>
      </p:sp>
    </p:spTree>
    <p:extLst>
      <p:ext uri="{BB962C8B-B14F-4D97-AF65-F5344CB8AC3E}">
        <p14:creationId xmlns:p14="http://schemas.microsoft.com/office/powerpoint/2010/main" val="280191902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8587D03C-DCD5-4A24-A48F-FDD3322C12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2944</Words>
  <Application>Microsoft Office PowerPoint</Application>
  <PresentationFormat>Custom</PresentationFormat>
  <Paragraphs>571</Paragraphs>
  <Slides>42</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メイリオ</vt:lpstr>
      <vt:lpstr>MS PGothic</vt:lpstr>
      <vt:lpstr>Segoe Light</vt:lpstr>
      <vt:lpstr>Segoe UI</vt:lpstr>
      <vt:lpstr>Segoe UI Light</vt:lpstr>
      <vt:lpstr>Segoe UI Semibold</vt:lpstr>
      <vt:lpstr>Wingdings</vt:lpstr>
      <vt:lpstr>Azure Event</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Key Scenarios to Get Started with Microsoft Azure</vt:lpstr>
      <vt:lpstr>Key Scenarios to get started with Microsoft Azure</vt:lpstr>
      <vt:lpstr>Key Scenarios to get started with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2015-04-28T15:22:17Z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